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56.png" ContentType="image/png"/>
  <Override PartName="/ppt/media/image55.png" ContentType="image/png"/>
  <Override PartName="/ppt/media/image54.png" ContentType="image/png"/>
  <Override PartName="/ppt/media/image53.png" ContentType="image/png"/>
  <Override PartName="/ppt/media/image52.png" ContentType="image/png"/>
  <Override PartName="/ppt/media/image51.png" ContentType="image/png"/>
  <Override PartName="/ppt/media/image28.png" ContentType="image/png"/>
  <Override PartName="/ppt/media/image34.png" ContentType="image/png"/>
  <Override PartName="/ppt/media/image4.png" ContentType="image/png"/>
  <Override PartName="/ppt/media/image16.png" ContentType="image/png"/>
  <Override PartName="/ppt/media/image27.png" ContentType="image/png"/>
  <Override PartName="/ppt/media/image33.png" ContentType="image/png"/>
  <Override PartName="/ppt/media/image3.png" ContentType="image/png"/>
  <Override PartName="/ppt/media/image15.png" ContentType="image/png"/>
  <Override PartName="/ppt/media/image48.png" ContentType="image/png"/>
  <Override PartName="/ppt/media/image11.png" ContentType="image/png"/>
  <Override PartName="/ppt/media/image32.png" ContentType="image/png"/>
  <Override PartName="/ppt/media/image2.png" ContentType="image/png"/>
  <Override PartName="/ppt/media/image14.png" ContentType="image/png"/>
  <Override PartName="/ppt/media/image26.png" ContentType="image/png"/>
  <Override PartName="/ppt/media/image63.png" ContentType="image/png"/>
  <Override PartName="/ppt/media/image25.png" ContentType="image/png"/>
  <Override PartName="/ppt/media/image62.png" ContentType="image/png"/>
  <Override PartName="/ppt/media/image60.png" ContentType="image/png"/>
  <Override PartName="/ppt/media/image23.png" ContentType="image/png"/>
  <Override PartName="/ppt/media/image58.png" ContentType="image/png"/>
  <Override PartName="/ppt/media/image21.png" ContentType="image/png"/>
  <Override PartName="/ppt/media/image22.png" ContentType="image/png"/>
  <Override PartName="/ppt/media/image59.png" ContentType="image/png"/>
  <Override PartName="/ppt/media/image57.png" ContentType="image/png"/>
  <Override PartName="/ppt/media/image20.png" ContentType="image/png"/>
  <Override PartName="/ppt/media/image61.png" ContentType="image/png"/>
  <Override PartName="/ppt/media/image24.png" ContentType="image/png"/>
  <Override PartName="/ppt/media/image31.png" ContentType="image/png"/>
  <Override PartName="/ppt/media/image17.png" ContentType="image/png"/>
  <Override PartName="/ppt/media/image5.png" ContentType="image/png"/>
  <Override PartName="/ppt/media/image35.png" ContentType="image/png"/>
  <Override PartName="/ppt/media/image10.png" ContentType="image/png"/>
  <Override PartName="/ppt/media/image47.png" ContentType="image/png"/>
  <Override PartName="/ppt/media/image29.png" ContentType="image/png"/>
  <Override PartName="/ppt/media/image18.png" ContentType="image/png"/>
  <Override PartName="/ppt/media/image6.png" ContentType="image/png"/>
  <Override PartName="/ppt/media/image9.jpeg" ContentType="image/jpeg"/>
  <Override PartName="/ppt/media/image36.png" ContentType="image/png"/>
  <Override PartName="/ppt/media/image19.png" ContentType="image/png"/>
  <Override PartName="/ppt/media/image7.png" ContentType="image/png"/>
  <Override PartName="/ppt/media/image37.png" ContentType="image/png"/>
  <Override PartName="/ppt/media/image12.png" ContentType="image/png"/>
  <Override PartName="/ppt/media/image49.png" ContentType="image/png"/>
  <Override PartName="/ppt/media/image65.jpeg" ContentType="image/jpeg"/>
  <Override PartName="/ppt/media/image8.png" ContentType="image/png"/>
  <Override PartName="/ppt/media/image38.png" ContentType="image/png"/>
  <Override PartName="/ppt/media/image1.png" ContentType="image/png"/>
  <Override PartName="/ppt/media/image13.png" ContentType="image/png"/>
  <Override PartName="/ppt/media/image30.png" ContentType="image/png"/>
  <Override PartName="/ppt/media/image64.jpeg" ContentType="image/jpeg"/>
  <Override PartName="/ppt/media/image39.png" ContentType="image/png"/>
  <Override PartName="/ppt/media/image40.png" ContentType="image/png"/>
  <Override PartName="/ppt/media/image41.png" ContentType="image/png"/>
  <Override PartName="/ppt/media/image42.png" ContentType="image/png"/>
  <Override PartName="/ppt/media/image43.png" ContentType="image/png"/>
  <Override PartName="/ppt/media/image44.png" ContentType="image/png"/>
  <Override PartName="/ppt/media/image45.png" ContentType="image/png"/>
  <Override PartName="/ppt/media/image46.png" ContentType="image/png"/>
  <Override PartName="/ppt/media/image50.png" ContentType="image/png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6.xml.rels" ContentType="application/vnd.openxmlformats-package.relationships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3.xml.rels" ContentType="application/vnd.openxmlformats-package.relationships+xml"/>
  <Override PartName="/ppt/slides/_rels/slide16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19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19983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48640" y="301320"/>
            <a:ext cx="10798560" cy="151200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20120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84908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55296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20120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84908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548640" y="301320"/>
            <a:ext cx="10798560" cy="151200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20120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784908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55296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20120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784908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548640" y="301320"/>
            <a:ext cx="10798560" cy="151200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1550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552960" y="6026040"/>
            <a:ext cx="1078992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6081840" y="521640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55296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6081840" y="6026040"/>
            <a:ext cx="526536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55296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20120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7849080" y="521640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55296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420120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7849080" y="6026040"/>
            <a:ext cx="3474000" cy="739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563040" y="6887160"/>
            <a:ext cx="27954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2400" spc="-1" strike="noStrike">
                <a:solidFill>
                  <a:srgbClr val="dbf5f9"/>
                </a:solidFill>
                <a:latin typeface="Noto Sans Regular"/>
              </a:rPr>
              <a:t>&lt;date/time&gt;</a:t>
            </a:r>
            <a:endParaRPr b="0" lang="en-US" sz="24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4066560" y="6887160"/>
            <a:ext cx="380304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2400" spc="-1" strike="noStrike">
                <a:solidFill>
                  <a:srgbClr val="dbf5f9"/>
                </a:solidFill>
                <a:latin typeface="Noto Sans Regular"/>
              </a:rPr>
              <a:t>&lt;footer&gt;</a:t>
            </a:r>
            <a:endParaRPr b="0" lang="en-US" sz="24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8566200" y="6887160"/>
            <a:ext cx="27954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9E8D1C9A-59EE-4739-BEC3-2D23DAA2C5DC}" type="slidenum">
              <a:rPr b="0" lang="en-US" sz="2400" spc="-1" strike="noStrike">
                <a:solidFill>
                  <a:srgbClr val="dbf5f9"/>
                </a:solidFill>
                <a:latin typeface="Noto Sans Regular"/>
              </a:rPr>
              <a:t>&lt;number&gt;</a:t>
            </a:fld>
            <a:endParaRPr b="0" lang="en-US" sz="2400" spc="-1" strike="noStrike">
              <a:solidFill>
                <a:srgbClr val="dbf5f9"/>
              </a:solidFill>
              <a:latin typeface="Noto Sans Regular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548640" y="301320"/>
            <a:ext cx="10798560" cy="4453560"/>
          </a:xfrm>
          <a:prstGeom prst="rect">
            <a:avLst/>
          </a:prstGeom>
        </p:spPr>
        <p:txBody>
          <a:bodyPr lIns="0" rIns="0" tIns="0" bIns="0" anchor="b">
            <a:normAutofit/>
          </a:bodyPr>
          <a:p>
            <a:r>
              <a:rPr b="0" lang="en-US" sz="8000" spc="-1" strike="noStrike">
                <a:solidFill>
                  <a:srgbClr val="04617b"/>
                </a:solidFill>
                <a:latin typeface="Noto Sans Light"/>
              </a:rPr>
              <a:t>Click to edit the title text format</a:t>
            </a:r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552960" y="5216400"/>
            <a:ext cx="10789920" cy="1550160"/>
          </a:xfrm>
          <a:prstGeom prst="rect">
            <a:avLst/>
          </a:prstGeom>
        </p:spPr>
        <p:txBody>
          <a:bodyPr lIns="0" rIns="0" tIns="0" bIns="0">
            <a:normAutofit fontScale="39000"/>
          </a:bodyPr>
          <a:p>
            <a:pPr marL="432000" indent="-324000">
              <a:spcAft>
                <a:spcPts val="1233"/>
              </a:spcAft>
              <a:buClr>
                <a:srgbClr val="f49100"/>
              </a:buClr>
              <a:buSzPct val="45000"/>
              <a:buFont typeface="Wingdings" charset="2"/>
              <a:buChar char=""/>
            </a:pPr>
            <a:r>
              <a:rPr b="0" lang="en-US" sz="2800" spc="-1" strike="noStrike">
                <a:solidFill>
                  <a:srgbClr val="dbf5f9"/>
                </a:solidFill>
                <a:latin typeface="Noto Sans Regular"/>
              </a:rPr>
              <a:t>Click to edit the outline text format</a:t>
            </a:r>
            <a:endParaRPr b="0" lang="en-US" sz="2800" spc="-1" strike="noStrike">
              <a:solidFill>
                <a:srgbClr val="dbf5f9"/>
              </a:solidFill>
              <a:latin typeface="Noto Sans Regular"/>
            </a:endParaRPr>
          </a:p>
          <a:p>
            <a:pPr lvl="1" marL="864000" indent="-324000">
              <a:spcAft>
                <a:spcPts val="1123"/>
              </a:spcAft>
              <a:buClr>
                <a:srgbClr val="f49100"/>
              </a:buClr>
              <a:buSzPct val="75000"/>
              <a:buFont typeface="Symbol" charset="2"/>
              <a:buChar char=""/>
            </a:pPr>
            <a:r>
              <a:rPr b="0" lang="en-US" sz="2200" spc="-1" strike="noStrike">
                <a:solidFill>
                  <a:srgbClr val="dbf5f9"/>
                </a:solidFill>
                <a:latin typeface="Noto Sans Regular"/>
              </a:rPr>
              <a:t>Second Outline Level</a:t>
            </a:r>
            <a:endParaRPr b="0" lang="en-US" sz="2200" spc="-1" strike="noStrike">
              <a:solidFill>
                <a:srgbClr val="dbf5f9"/>
              </a:solidFill>
              <a:latin typeface="Noto Sans Regular"/>
            </a:endParaRPr>
          </a:p>
          <a:p>
            <a:pPr lvl="2" marL="1296000" indent="-288000">
              <a:spcAft>
                <a:spcPts val="850"/>
              </a:spcAft>
              <a:buClr>
                <a:srgbClr val="f491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dbf5f9"/>
                </a:solidFill>
                <a:latin typeface="Noto Sans Regular"/>
              </a:rPr>
              <a:t>Third Outline Level</a:t>
            </a:r>
            <a:endParaRPr b="0" lang="en-US" sz="2400" spc="-1" strike="noStrike">
              <a:solidFill>
                <a:srgbClr val="dbf5f9"/>
              </a:solidFill>
              <a:latin typeface="Noto Sans Regular"/>
            </a:endParaRPr>
          </a:p>
          <a:p>
            <a:pPr lvl="3" marL="1728000" indent="-216000">
              <a:spcAft>
                <a:spcPts val="567"/>
              </a:spcAft>
              <a:buClr>
                <a:srgbClr val="f491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dbf5f9"/>
                </a:solidFill>
                <a:latin typeface="Noto Sans Regular"/>
              </a:rPr>
              <a:t>Fourth Outline Level</a:t>
            </a:r>
            <a:endParaRPr b="0" lang="en-US" sz="2000" spc="-1" strike="noStrike">
              <a:solidFill>
                <a:srgbClr val="dbf5f9"/>
              </a:solidFill>
              <a:latin typeface="Noto Sans Regular"/>
            </a:endParaRPr>
          </a:p>
          <a:p>
            <a:pPr lvl="4" marL="2160000" indent="-216000">
              <a:spcAft>
                <a:spcPts val="283"/>
              </a:spcAft>
              <a:buClr>
                <a:srgbClr val="f491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dbf5f9"/>
                </a:solidFill>
                <a:latin typeface="Noto Sans Regular"/>
              </a:rPr>
              <a:t>Fifth Outline Level</a:t>
            </a:r>
            <a:endParaRPr b="0" lang="en-US" sz="2000" spc="-1" strike="noStrike">
              <a:solidFill>
                <a:srgbClr val="dbf5f9"/>
              </a:solidFill>
              <a:latin typeface="Noto Sans Regular"/>
            </a:endParaRPr>
          </a:p>
          <a:p>
            <a:pPr lvl="5" marL="2592000" indent="-216000">
              <a:spcAft>
                <a:spcPts val="283"/>
              </a:spcAft>
              <a:buClr>
                <a:srgbClr val="f491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dbf5f9"/>
                </a:solidFill>
                <a:latin typeface="Noto Sans Regular"/>
              </a:rPr>
              <a:t>Sixth Outline Level</a:t>
            </a:r>
            <a:endParaRPr b="0" lang="en-US" sz="2000" spc="-1" strike="noStrike">
              <a:solidFill>
                <a:srgbClr val="dbf5f9"/>
              </a:solidFill>
              <a:latin typeface="Noto Sans Regular"/>
            </a:endParaRPr>
          </a:p>
          <a:p>
            <a:pPr lvl="6" marL="3024000" indent="-216000">
              <a:spcAft>
                <a:spcPts val="283"/>
              </a:spcAft>
              <a:buClr>
                <a:srgbClr val="f491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dbf5f9"/>
                </a:solidFill>
                <a:latin typeface="Noto Sans Regular"/>
              </a:rPr>
              <a:t>Seventh Outline Level</a:t>
            </a:r>
            <a:endParaRPr b="0" lang="en-US" sz="20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599040" y="121320"/>
            <a:ext cx="10798560" cy="1262160"/>
          </a:xfrm>
          <a:prstGeom prst="rect">
            <a:avLst/>
          </a:prstGeom>
        </p:spPr>
        <p:txBody>
          <a:bodyPr lIns="0" rIns="0" tIns="0" bIns="0" anchor="b">
            <a:normAutofit fontScale="59000"/>
          </a:bodyPr>
          <a:p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Click to edit the title text format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599040" y="1920240"/>
            <a:ext cx="10739520" cy="4663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09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Noto Sans Regular"/>
              </a:rPr>
              <a:t>Click to edit the outline text format</a:t>
            </a:r>
            <a:endParaRPr b="0" lang="en-US" sz="3200" spc="-1" strike="noStrike">
              <a:latin typeface="Noto Sans Regular"/>
            </a:endParaRPr>
          </a:p>
          <a:p>
            <a:pPr lvl="1" marL="864000" indent="-324000">
              <a:spcAft>
                <a:spcPts val="1123"/>
              </a:spcAft>
              <a:buClr>
                <a:srgbClr val="04617b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Noto Sans Regular"/>
              </a:rPr>
              <a:t>Second Outline Level</a:t>
            </a:r>
            <a:endParaRPr b="0" lang="en-US" sz="2800" spc="-1" strike="noStrike">
              <a:latin typeface="Noto Sans Regular"/>
            </a:endParaRPr>
          </a:p>
          <a:p>
            <a:pPr lvl="2" marL="1296000" indent="-288000">
              <a:spcAft>
                <a:spcPts val="850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Third Outline Level</a:t>
            </a:r>
            <a:endParaRPr b="0" lang="en-US" sz="2400" spc="-1" strike="noStrike">
              <a:latin typeface="Noto Sans Regular"/>
            </a:endParaRPr>
          </a:p>
          <a:p>
            <a:pPr lvl="3" marL="1728000" indent="-216000">
              <a:spcAft>
                <a:spcPts val="567"/>
              </a:spcAft>
              <a:buClr>
                <a:srgbClr val="04617b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latin typeface="Noto Sans Regular"/>
              </a:rPr>
              <a:t>Fourth Outline Level</a:t>
            </a:r>
            <a:endParaRPr b="0" lang="en-US" sz="2400" spc="-1" strike="noStrike">
              <a:latin typeface="Noto Sans Regular"/>
            </a:endParaRPr>
          </a:p>
          <a:p>
            <a:pPr lvl="4" marL="2160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Fifth Outline Level</a:t>
            </a:r>
            <a:endParaRPr b="0" lang="en-US" sz="2400" spc="-1" strike="noStrike">
              <a:latin typeface="Noto Sans Regular"/>
            </a:endParaRPr>
          </a:p>
          <a:p>
            <a:pPr lvl="5" marL="2592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Sixth Outline Level</a:t>
            </a:r>
            <a:endParaRPr b="0" lang="en-US" sz="2400" spc="-1" strike="noStrike">
              <a:latin typeface="Noto Sans Regular"/>
            </a:endParaRPr>
          </a:p>
          <a:p>
            <a:pPr lvl="6" marL="3024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Seventh Outline Level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599040" y="6887160"/>
            <a:ext cx="27954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&lt;date/time&gt;</a:t>
            </a:r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102560" y="6887160"/>
            <a:ext cx="380304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&lt;footer&gt;</a:t>
            </a:r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02200" y="6887160"/>
            <a:ext cx="27954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6BE4E514-F920-4FBF-8150-9BE05583B51A}" type="slidenum"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&lt;number&gt;</a:t>
            </a:fld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99040" y="301320"/>
            <a:ext cx="10798560" cy="1262160"/>
          </a:xfrm>
          <a:prstGeom prst="rect">
            <a:avLst/>
          </a:prstGeom>
        </p:spPr>
        <p:txBody>
          <a:bodyPr lIns="0" rIns="0" tIns="0" bIns="0" anchor="ctr">
            <a:normAutofit fontScale="59000"/>
          </a:bodyPr>
          <a:p>
            <a:r>
              <a:rPr b="0" lang="en-US" sz="6000" spc="-1" strike="noStrike">
                <a:solidFill>
                  <a:srgbClr val="04617b"/>
                </a:solidFill>
                <a:latin typeface="Noto Sans Light"/>
              </a:rPr>
              <a:t>Click to edit the title text format</a:t>
            </a:r>
            <a:endParaRPr b="0" lang="en-US" sz="6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99040" y="1828800"/>
            <a:ext cx="10830960" cy="5394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2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Noto Sans Regular"/>
              </a:rPr>
              <a:t>Click to edit the outline text format</a:t>
            </a:r>
            <a:endParaRPr b="0" lang="en-US" sz="3200" spc="-1" strike="noStrike">
              <a:latin typeface="Noto Sans Regular"/>
            </a:endParaRPr>
          </a:p>
          <a:p>
            <a:pPr lvl="1" marL="864000" indent="-324000">
              <a:spcAft>
                <a:spcPts val="1123"/>
              </a:spcAft>
              <a:buClr>
                <a:srgbClr val="04617b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Noto Sans Regular"/>
              </a:rPr>
              <a:t>Second Outline Level</a:t>
            </a:r>
            <a:endParaRPr b="0" lang="en-US" sz="2800" spc="-1" strike="noStrike">
              <a:latin typeface="Noto Sans Regular"/>
            </a:endParaRPr>
          </a:p>
          <a:p>
            <a:pPr lvl="2" marL="1296000" indent="-288000">
              <a:spcAft>
                <a:spcPts val="850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Third Outline Level</a:t>
            </a:r>
            <a:endParaRPr b="0" lang="en-US" sz="2400" spc="-1" strike="noStrike">
              <a:latin typeface="Noto Sans Regular"/>
            </a:endParaRPr>
          </a:p>
          <a:p>
            <a:pPr lvl="3" marL="1728000" indent="-216000">
              <a:spcAft>
                <a:spcPts val="567"/>
              </a:spcAft>
              <a:buClr>
                <a:srgbClr val="04617b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latin typeface="Noto Sans Regular"/>
              </a:rPr>
              <a:t>Fourth Outline Level</a:t>
            </a:r>
            <a:endParaRPr b="0" lang="en-US" sz="2400" spc="-1" strike="noStrike">
              <a:latin typeface="Noto Sans Regular"/>
            </a:endParaRPr>
          </a:p>
          <a:p>
            <a:pPr lvl="4" marL="2160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Fifth Outline Level</a:t>
            </a:r>
            <a:endParaRPr b="0" lang="en-US" sz="2400" spc="-1" strike="noStrike">
              <a:latin typeface="Noto Sans Regular"/>
            </a:endParaRPr>
          </a:p>
          <a:p>
            <a:pPr lvl="5" marL="2592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Sixth Outline Level</a:t>
            </a:r>
            <a:endParaRPr b="0" lang="en-US" sz="2400" spc="-1" strike="noStrike">
              <a:latin typeface="Noto Sans Regular"/>
            </a:endParaRPr>
          </a:p>
          <a:p>
            <a:pPr lvl="6" marL="3024000" indent="-216000">
              <a:spcAft>
                <a:spcPts val="283"/>
              </a:spcAft>
              <a:buClr>
                <a:srgbClr val="04617b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Noto Sans Regular"/>
              </a:rPr>
              <a:t>Seventh Outline Level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/>
          </p:nvPr>
        </p:nvSpPr>
        <p:spPr>
          <a:xfrm>
            <a:off x="599040" y="6827760"/>
            <a:ext cx="27954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&lt;date/time&gt;</a:t>
            </a:r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ftr"/>
          </p:nvPr>
        </p:nvSpPr>
        <p:spPr>
          <a:xfrm>
            <a:off x="4102560" y="6827760"/>
            <a:ext cx="380304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&lt;footer&gt;</a:t>
            </a:r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sldNum"/>
          </p:nvPr>
        </p:nvSpPr>
        <p:spPr>
          <a:xfrm>
            <a:off x="9188640" y="6827760"/>
            <a:ext cx="2253600" cy="521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4A7155E5-2830-4F15-BFCA-32B1377684B5}" type="slidenum">
              <a:rPr b="0" lang="en-US" sz="2400" spc="-1" strike="noStrike">
                <a:solidFill>
                  <a:srgbClr val="484848"/>
                </a:solidFill>
                <a:latin typeface="Noto Sans Regular"/>
              </a:rPr>
              <a:t>&lt;number&gt;</a:t>
            </a:fld>
            <a:endParaRPr b="0" lang="en-US" sz="2400" spc="-1" strike="noStrike">
              <a:solidFill>
                <a:srgbClr val="484848"/>
              </a:solidFill>
              <a:latin typeface="Noto Sans Regular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jpeg"/><Relationship Id="rId5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slideLayout" Target="../slideLayouts/slideLayout1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slideLayout" Target="../slideLayouts/slideLayout1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slideLayout" Target="../slideLayouts/slideLayout1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slideLayout" Target="../slideLayouts/slideLayout1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slideLayout" Target="../slideLayouts/slideLayout1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slideLayout" Target="../slideLayouts/slideLayout1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slideLayout" Target="../slideLayouts/slideLayout1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slideLayout" Target="../slideLayouts/slideLayout1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9.png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slideLayout" Target="../slideLayouts/slideLayout1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slideLayout" Target="../slideLayouts/slideLayout1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image" Target="../media/image46.png"/><Relationship Id="rId3" Type="http://schemas.openxmlformats.org/officeDocument/2006/relationships/image" Target="../media/image47.png"/><Relationship Id="rId4" Type="http://schemas.openxmlformats.org/officeDocument/2006/relationships/slideLayout" Target="../slideLayouts/slideLayout1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image" Target="../media/image49.png"/><Relationship Id="rId3" Type="http://schemas.openxmlformats.org/officeDocument/2006/relationships/image" Target="../media/image50.png"/><Relationship Id="rId4" Type="http://schemas.openxmlformats.org/officeDocument/2006/relationships/slideLayout" Target="../slideLayouts/slideLayout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1.png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slideLayout" Target="../slideLayouts/slideLayout1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4.png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slideLayout" Target="../slideLayouts/slideLayout1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57.png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slideLayout" Target="../slideLayouts/slideLayout1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60.png"/><Relationship Id="rId2" Type="http://schemas.openxmlformats.org/officeDocument/2006/relationships/image" Target="../media/image61.png"/><Relationship Id="rId3" Type="http://schemas.openxmlformats.org/officeDocument/2006/relationships/image" Target="../media/image62.png"/><Relationship Id="rId4" Type="http://schemas.openxmlformats.org/officeDocument/2006/relationships/slideLayout" Target="../slideLayouts/slideLayout1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63.png"/><Relationship Id="rId2" Type="http://schemas.openxmlformats.org/officeDocument/2006/relationships/image" Target="../media/image64.jpeg"/><Relationship Id="rId3" Type="http://schemas.openxmlformats.org/officeDocument/2006/relationships/image" Target="../media/image65.jpeg"/><Relationship Id="rId4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0" y="2651760"/>
            <a:ext cx="8321040" cy="22856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rmAutofit/>
          </a:bodyPr>
          <a:p>
            <a:pPr algn="ctr"/>
            <a:r>
              <a:rPr b="0" lang="en-US" sz="8000" spc="-1" strike="noStrike">
                <a:solidFill>
                  <a:srgbClr val="000000"/>
                </a:solidFill>
                <a:latin typeface="Arial"/>
              </a:rPr>
              <a:t>A</a:t>
            </a:r>
            <a:br/>
            <a:r>
              <a:rPr b="0" lang="en-US" sz="8000" spc="-1" strike="noStrike">
                <a:solidFill>
                  <a:srgbClr val="000000"/>
                </a:solidFill>
                <a:latin typeface="Arial"/>
              </a:rPr>
              <a:t>Clonezilla Image</a:t>
            </a:r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124" name="TextShape 2"/>
          <p:cNvSpPr txBox="1"/>
          <p:nvPr/>
        </p:nvSpPr>
        <p:spPr>
          <a:xfrm>
            <a:off x="552960" y="5648400"/>
            <a:ext cx="7494120" cy="1550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Autofit/>
          </a:bodyPr>
          <a:p>
            <a:r>
              <a:rPr b="1" lang="en-US" sz="3600" spc="-1" strike="noStrike">
                <a:solidFill>
                  <a:srgbClr val="dbf5f9"/>
                </a:solidFill>
                <a:latin typeface="Noto Sans Regular"/>
              </a:rPr>
              <a:t>Installing Software on a refurbished computer</a:t>
            </a:r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  <p:pic>
        <p:nvPicPr>
          <p:cNvPr id="125" name="" descr=""/>
          <p:cNvPicPr/>
          <p:nvPr/>
        </p:nvPicPr>
        <p:blipFill>
          <a:blip r:embed="rId1"/>
          <a:stretch/>
        </p:blipFill>
        <p:spPr>
          <a:xfrm>
            <a:off x="8047080" y="5857560"/>
            <a:ext cx="3809160" cy="1551960"/>
          </a:xfrm>
          <a:prstGeom prst="rect">
            <a:avLst/>
          </a:prstGeom>
          <a:ln>
            <a:noFill/>
          </a:ln>
        </p:spPr>
      </p:pic>
      <p:pic>
        <p:nvPicPr>
          <p:cNvPr id="126" name="" descr=""/>
          <p:cNvPicPr/>
          <p:nvPr/>
        </p:nvPicPr>
        <p:blipFill>
          <a:blip r:embed="rId2"/>
          <a:stretch/>
        </p:blipFill>
        <p:spPr>
          <a:xfrm>
            <a:off x="8503920" y="84600"/>
            <a:ext cx="3424680" cy="4852800"/>
          </a:xfrm>
          <a:prstGeom prst="rect">
            <a:avLst/>
          </a:prstGeom>
          <a:ln>
            <a:noFill/>
          </a:ln>
        </p:spPr>
      </p:pic>
      <p:sp>
        <p:nvSpPr>
          <p:cNvPr id="127" name="TextShape 3"/>
          <p:cNvSpPr txBox="1"/>
          <p:nvPr/>
        </p:nvSpPr>
        <p:spPr>
          <a:xfrm>
            <a:off x="822960" y="687600"/>
            <a:ext cx="7680960" cy="20898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rmAutofit fontScale="87000"/>
          </a:bodyPr>
          <a:p>
            <a:r>
              <a:rPr b="0" lang="en-US" sz="8000" spc="-1" strike="noStrike">
                <a:solidFill>
                  <a:srgbClr val="000000"/>
                </a:solidFill>
                <a:latin typeface="Arial"/>
              </a:rPr>
              <a:t>How to</a:t>
            </a:r>
            <a:br/>
            <a:r>
              <a:rPr b="0" lang="en-US" sz="8000" spc="-1" strike="noStrike">
                <a:solidFill>
                  <a:srgbClr val="000000"/>
                </a:solidFill>
                <a:latin typeface="Arial"/>
              </a:rPr>
              <a:t>Restore </a:t>
            </a:r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Starting Clonezilla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29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130" name="TextShape 2"/>
          <p:cNvSpPr txBox="1"/>
          <p:nvPr/>
        </p:nvSpPr>
        <p:spPr>
          <a:xfrm>
            <a:off x="91440" y="1625400"/>
            <a:ext cx="5760720" cy="18493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After you install Clonezilla onto a USB drive you can interrupt the normal boot process of your computer and start Clonezilla from the USB drive. 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31" name="TextShape 3"/>
          <p:cNvSpPr txBox="1"/>
          <p:nvPr/>
        </p:nvSpPr>
        <p:spPr>
          <a:xfrm>
            <a:off x="5669280" y="6669360"/>
            <a:ext cx="6217920" cy="7218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When your computer starts Clonezilla the opening screen looks like this.</a:t>
            </a:r>
            <a:endParaRPr b="0" lang="en-US" sz="2200" spc="-1" strike="noStrike">
              <a:latin typeface="Noto Sans Regular"/>
            </a:endParaRPr>
          </a:p>
        </p:txBody>
      </p:sp>
      <p:pic>
        <p:nvPicPr>
          <p:cNvPr id="132" name="" descr=""/>
          <p:cNvPicPr/>
          <p:nvPr/>
        </p:nvPicPr>
        <p:blipFill>
          <a:blip r:embed="rId3"/>
          <a:stretch/>
        </p:blipFill>
        <p:spPr>
          <a:xfrm>
            <a:off x="6154560" y="2837520"/>
            <a:ext cx="4876200" cy="3657240"/>
          </a:xfrm>
          <a:prstGeom prst="rect">
            <a:avLst/>
          </a:prstGeom>
          <a:ln>
            <a:noFill/>
          </a:ln>
        </p:spPr>
      </p:pic>
      <p:pic>
        <p:nvPicPr>
          <p:cNvPr id="133" name="" descr=""/>
          <p:cNvPicPr/>
          <p:nvPr/>
        </p:nvPicPr>
        <p:blipFill>
          <a:blip r:embed="rId4"/>
          <a:stretch/>
        </p:blipFill>
        <p:spPr>
          <a:xfrm>
            <a:off x="1097280" y="3394440"/>
            <a:ext cx="3463560" cy="3463560"/>
          </a:xfrm>
          <a:prstGeom prst="rect">
            <a:avLst/>
          </a:prstGeom>
          <a:ln>
            <a:noFill/>
          </a:ln>
        </p:spPr>
      </p:pic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TheFirst 3 Screens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35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36" name="" descr=""/>
          <p:cNvPicPr/>
          <p:nvPr/>
        </p:nvPicPr>
        <p:blipFill>
          <a:blip r:embed="rId3"/>
          <a:stretch/>
        </p:blipFill>
        <p:spPr>
          <a:xfrm>
            <a:off x="124200" y="1645920"/>
            <a:ext cx="3533400" cy="2649960"/>
          </a:xfrm>
          <a:prstGeom prst="rect">
            <a:avLst/>
          </a:prstGeom>
          <a:ln>
            <a:noFill/>
          </a:ln>
        </p:spPr>
      </p:pic>
      <p:pic>
        <p:nvPicPr>
          <p:cNvPr id="137" name="" descr=""/>
          <p:cNvPicPr/>
          <p:nvPr/>
        </p:nvPicPr>
        <p:blipFill>
          <a:blip r:embed="rId4"/>
          <a:stretch/>
        </p:blipFill>
        <p:spPr>
          <a:xfrm>
            <a:off x="4062960" y="3211560"/>
            <a:ext cx="3535200" cy="2651400"/>
          </a:xfrm>
          <a:prstGeom prst="rect">
            <a:avLst/>
          </a:prstGeom>
          <a:ln>
            <a:noFill/>
          </a:ln>
        </p:spPr>
      </p:pic>
      <p:pic>
        <p:nvPicPr>
          <p:cNvPr id="138" name="" descr=""/>
          <p:cNvPicPr/>
          <p:nvPr/>
        </p:nvPicPr>
        <p:blipFill>
          <a:blip r:embed="rId5"/>
          <a:stretch/>
        </p:blipFill>
        <p:spPr>
          <a:xfrm>
            <a:off x="8321040" y="4709520"/>
            <a:ext cx="3596400" cy="2697120"/>
          </a:xfrm>
          <a:prstGeom prst="rect">
            <a:avLst/>
          </a:prstGeom>
          <a:ln>
            <a:noFill/>
          </a:ln>
        </p:spPr>
      </p:pic>
      <p:sp>
        <p:nvSpPr>
          <p:cNvPr id="139" name="TextShape 2"/>
          <p:cNvSpPr txBox="1"/>
          <p:nvPr/>
        </p:nvSpPr>
        <p:spPr>
          <a:xfrm>
            <a:off x="238320" y="4325040"/>
            <a:ext cx="3383280" cy="987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Let Clonezilla start in “Default” mode</a:t>
            </a:r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1800" spc="-1" strike="noStrike">
                <a:latin typeface="Noto Sans Regular"/>
              </a:rPr>
              <a:t>“</a:t>
            </a:r>
            <a:r>
              <a:rPr b="0" lang="en-US" sz="1800" spc="-1" strike="noStrike">
                <a:latin typeface="Noto Sans Regular"/>
              </a:rPr>
              <a:t>Hit Enter”</a:t>
            </a:r>
            <a:endParaRPr b="0" lang="en-US" sz="1800" spc="-1" strike="noStrike">
              <a:latin typeface="Noto Sans Regular"/>
            </a:endParaRPr>
          </a:p>
        </p:txBody>
      </p:sp>
      <p:sp>
        <p:nvSpPr>
          <p:cNvPr id="140" name="TextShape 3"/>
          <p:cNvSpPr txBox="1"/>
          <p:nvPr/>
        </p:nvSpPr>
        <p:spPr>
          <a:xfrm>
            <a:off x="4090320" y="5891760"/>
            <a:ext cx="3383280" cy="6624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Choose US English</a:t>
            </a:r>
            <a:endParaRPr b="0" lang="en-US" sz="2200" spc="-1" strike="noStrike">
              <a:latin typeface="Noto Sans Regular"/>
            </a:endParaRPr>
          </a:p>
          <a:p>
            <a:pPr algn="ctr">
              <a:lnSpc>
                <a:spcPct val="100000"/>
              </a:lnSpc>
            </a:pPr>
            <a:r>
              <a:rPr b="0" lang="en-US" sz="1800" spc="-1" strike="noStrike">
                <a:latin typeface="Noto Sans Regular"/>
              </a:rPr>
              <a:t>“</a:t>
            </a:r>
            <a:r>
              <a:rPr b="0" lang="en-US" sz="1800" spc="-1" strike="noStrike">
                <a:latin typeface="Noto Sans Regular"/>
              </a:rPr>
              <a:t>Hit Enter”</a:t>
            </a:r>
            <a:endParaRPr b="0" lang="en-US" sz="1800" spc="-1" strike="noStrike">
              <a:latin typeface="Noto Sans Regular"/>
            </a:endParaRPr>
          </a:p>
        </p:txBody>
      </p:sp>
      <p:sp>
        <p:nvSpPr>
          <p:cNvPr id="141" name="TextShape 4"/>
          <p:cNvSpPr txBox="1"/>
          <p:nvPr/>
        </p:nvSpPr>
        <p:spPr>
          <a:xfrm>
            <a:off x="8432640" y="3585960"/>
            <a:ext cx="3383280" cy="987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Keep the “default” keyboard Layout</a:t>
            </a:r>
            <a:endParaRPr b="0" lang="en-US" sz="2200" spc="-1" strike="noStrike">
              <a:latin typeface="Noto Sans Regular"/>
            </a:endParaRPr>
          </a:p>
          <a:p>
            <a:pPr algn="ctr">
              <a:lnSpc>
                <a:spcPct val="100000"/>
              </a:lnSpc>
            </a:pPr>
            <a:r>
              <a:rPr b="0" lang="en-US" sz="1800" spc="-1" strike="noStrike">
                <a:latin typeface="Noto Sans Regular"/>
              </a:rPr>
              <a:t>“</a:t>
            </a:r>
            <a:r>
              <a:rPr b="0" lang="en-US" sz="1800" spc="-1" strike="noStrike">
                <a:latin typeface="Noto Sans Regular"/>
              </a:rPr>
              <a:t>Hit Enter”</a:t>
            </a:r>
            <a:endParaRPr b="0" lang="en-US" sz="1800" spc="-1" strike="noStrike">
              <a:latin typeface="Noto Sans Regular"/>
            </a:endParaRPr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Start Clonezilla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43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44" name="" descr=""/>
          <p:cNvPicPr/>
          <p:nvPr/>
        </p:nvPicPr>
        <p:blipFill>
          <a:blip r:embed="rId3"/>
          <a:stretch/>
        </p:blipFill>
        <p:spPr>
          <a:xfrm>
            <a:off x="2834640" y="2214000"/>
            <a:ext cx="6164280" cy="4623120"/>
          </a:xfrm>
          <a:prstGeom prst="rect">
            <a:avLst/>
          </a:prstGeom>
          <a:ln>
            <a:noFill/>
          </a:ln>
        </p:spPr>
      </p:pic>
      <p:sp>
        <p:nvSpPr>
          <p:cNvPr id="145" name="TextShape 2"/>
          <p:cNvSpPr txBox="1"/>
          <p:nvPr/>
        </p:nvSpPr>
        <p:spPr>
          <a:xfrm>
            <a:off x="2834640" y="1376640"/>
            <a:ext cx="6164280" cy="10465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3600" spc="-1" strike="noStrike">
                <a:latin typeface="Noto Sans Regular"/>
              </a:rPr>
              <a:t>Now start Clonezilla</a:t>
            </a:r>
            <a:endParaRPr b="0" lang="en-US" sz="3600" spc="-1" strike="noStrike">
              <a:latin typeface="Noto Sans Regular"/>
            </a:endParaRPr>
          </a:p>
        </p:txBody>
      </p:sp>
      <p:sp>
        <p:nvSpPr>
          <p:cNvPr id="146" name="TextShape 3"/>
          <p:cNvSpPr txBox="1"/>
          <p:nvPr/>
        </p:nvSpPr>
        <p:spPr>
          <a:xfrm>
            <a:off x="9077760" y="5169240"/>
            <a:ext cx="2489040" cy="1695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When you understand what Clonezilla wants, the process becomes easy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47" name="TextShape 4"/>
          <p:cNvSpPr txBox="1"/>
          <p:nvPr/>
        </p:nvSpPr>
        <p:spPr>
          <a:xfrm>
            <a:off x="2835000" y="6633000"/>
            <a:ext cx="6164280" cy="10465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3600" spc="-1" strike="noStrike">
                <a:latin typeface="Noto Sans Regular"/>
              </a:rPr>
              <a:t>Just Press “Enter.”</a:t>
            </a:r>
            <a:endParaRPr b="0" lang="en-US" sz="3600" spc="-1" strike="noStrike">
              <a:latin typeface="Noto Sans Regular"/>
            </a:endParaRPr>
          </a:p>
        </p:txBody>
      </p:sp>
      <p:sp>
        <p:nvSpPr>
          <p:cNvPr id="148" name="TextShape 5"/>
          <p:cNvSpPr txBox="1"/>
          <p:nvPr/>
        </p:nvSpPr>
        <p:spPr>
          <a:xfrm>
            <a:off x="274320" y="2208600"/>
            <a:ext cx="2655360" cy="1695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Read each screen carefully. Clonezilla will explain what to do.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49" name="TextShape 6"/>
          <p:cNvSpPr txBox="1"/>
          <p:nvPr/>
        </p:nvSpPr>
        <p:spPr>
          <a:xfrm>
            <a:off x="91440" y="4449960"/>
            <a:ext cx="2743200" cy="1695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You need to know Linux disk &amp; partition naming  (sda1, sda5 sdb etc).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Click to add Title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51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52" name="" descr=""/>
          <p:cNvPicPr/>
          <p:nvPr/>
        </p:nvPicPr>
        <p:blipFill>
          <a:blip r:embed="rId3"/>
          <a:stretch/>
        </p:blipFill>
        <p:spPr>
          <a:xfrm>
            <a:off x="2819520" y="1601280"/>
            <a:ext cx="6233040" cy="4674600"/>
          </a:xfrm>
          <a:prstGeom prst="rect">
            <a:avLst/>
          </a:prstGeom>
          <a:ln>
            <a:noFill/>
          </a:ln>
        </p:spPr>
      </p:pic>
      <p:sp>
        <p:nvSpPr>
          <p:cNvPr id="153" name="TextShape 2"/>
          <p:cNvSpPr txBox="1"/>
          <p:nvPr/>
        </p:nvSpPr>
        <p:spPr>
          <a:xfrm>
            <a:off x="136080" y="1013400"/>
            <a:ext cx="2683440" cy="36450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We are restoring an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1" lang="en-US" sz="2200" spc="-1" strike="noStrike" u="sng">
                <a:uFillTx/>
                <a:latin typeface="Noto Sans Regular"/>
              </a:rPr>
              <a:t>image file</a:t>
            </a:r>
            <a:r>
              <a:rPr b="0" lang="en-US" sz="2200" spc="-1" strike="noStrike">
                <a:latin typeface="Noto Sans Regular"/>
              </a:rPr>
              <a:t> 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to a 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1" i="1" lang="en-US" sz="2200" spc="-1" strike="noStrike" u="sng">
                <a:uFillTx/>
                <a:latin typeface="Noto Sans Regular"/>
              </a:rPr>
              <a:t>disk device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54" name="TextShape 3"/>
          <p:cNvSpPr txBox="1"/>
          <p:nvPr/>
        </p:nvSpPr>
        <p:spPr>
          <a:xfrm>
            <a:off x="3613680" y="6541200"/>
            <a:ext cx="5029200" cy="4852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Just press “Enter.”</a:t>
            </a:r>
            <a:endParaRPr b="0" lang="en-US" sz="2800" spc="-1" strike="noStrike">
              <a:latin typeface="Noto Sans Regular"/>
            </a:endParaRPr>
          </a:p>
        </p:txBody>
      </p:sp>
      <p:sp>
        <p:nvSpPr>
          <p:cNvPr id="155" name="TextShape 4"/>
          <p:cNvSpPr txBox="1"/>
          <p:nvPr/>
        </p:nvSpPr>
        <p:spPr>
          <a:xfrm>
            <a:off x="9094320" y="4961160"/>
            <a:ext cx="2976480" cy="137124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Choose the first option,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1" i="1" lang="en-US" sz="2200" spc="-1" strike="noStrike" u="sng">
                <a:uFillTx/>
                <a:latin typeface="Noto Sans Regular"/>
              </a:rPr>
              <a:t>Device - Image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 fontScale="66000"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Image Repository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57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58" name="" descr=""/>
          <p:cNvPicPr/>
          <p:nvPr/>
        </p:nvPicPr>
        <p:blipFill>
          <a:blip r:embed="rId3"/>
          <a:stretch/>
        </p:blipFill>
        <p:spPr>
          <a:xfrm>
            <a:off x="2831760" y="1596240"/>
            <a:ext cx="6217920" cy="4663440"/>
          </a:xfrm>
          <a:prstGeom prst="rect">
            <a:avLst/>
          </a:prstGeom>
          <a:ln>
            <a:noFill/>
          </a:ln>
        </p:spPr>
      </p:pic>
      <p:sp>
        <p:nvSpPr>
          <p:cNvPr id="159" name="TextShape 2"/>
          <p:cNvSpPr txBox="1"/>
          <p:nvPr/>
        </p:nvSpPr>
        <p:spPr>
          <a:xfrm>
            <a:off x="9049680" y="4033800"/>
            <a:ext cx="2812320" cy="23454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Since you are working with USB drive(s) attached to a local computer, select 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1" lang="en-US" sz="2200" spc="-1" strike="noStrike">
                <a:latin typeface="Noto Sans Regular"/>
              </a:rPr>
              <a:t>“</a:t>
            </a:r>
            <a:r>
              <a:rPr b="1" lang="en-US" sz="2200" spc="-1" strike="noStrike">
                <a:latin typeface="Noto Sans Regular"/>
              </a:rPr>
              <a:t>Local_Dev”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60" name="TextShape 3"/>
          <p:cNvSpPr txBox="1"/>
          <p:nvPr/>
        </p:nvSpPr>
        <p:spPr>
          <a:xfrm>
            <a:off x="113760" y="1621440"/>
            <a:ext cx="2812320" cy="284544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The first thing Clonezilla wants to know is the location of the image file to be installed on the computer’s hard drive.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61" name="TextShape 4"/>
          <p:cNvSpPr txBox="1"/>
          <p:nvPr/>
        </p:nvSpPr>
        <p:spPr>
          <a:xfrm>
            <a:off x="3613680" y="6541200"/>
            <a:ext cx="5029200" cy="4852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Just press “Enter.”</a:t>
            </a:r>
            <a:endParaRPr b="0" lang="en-US" sz="2800" spc="-1" strike="noStrike">
              <a:latin typeface="Noto Sans Regular"/>
            </a:endParaRPr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 fontScale="66000"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Understanding Disk Names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63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64" name="" descr=""/>
          <p:cNvPicPr/>
          <p:nvPr/>
        </p:nvPicPr>
        <p:blipFill>
          <a:blip r:embed="rId3"/>
          <a:stretch/>
        </p:blipFill>
        <p:spPr>
          <a:xfrm>
            <a:off x="2779200" y="1593360"/>
            <a:ext cx="6288120" cy="4533120"/>
          </a:xfrm>
          <a:prstGeom prst="rect">
            <a:avLst/>
          </a:prstGeom>
          <a:ln>
            <a:noFill/>
          </a:ln>
        </p:spPr>
      </p:pic>
      <p:sp>
        <p:nvSpPr>
          <p:cNvPr id="165" name="TextShape 2"/>
          <p:cNvSpPr txBox="1"/>
          <p:nvPr/>
        </p:nvSpPr>
        <p:spPr>
          <a:xfrm>
            <a:off x="91440" y="1849320"/>
            <a:ext cx="2701440" cy="4290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The Clonezilla USB drive you booted from will (usually) be on the first partition of the attached disk drive </a:t>
            </a:r>
            <a:r>
              <a:rPr b="1" lang="en-US" sz="2400" spc="-1" strike="noStrike">
                <a:latin typeface="Noto Sans Regular"/>
              </a:rPr>
              <a:t>sdb1</a:t>
            </a:r>
            <a:r>
              <a:rPr b="0" lang="en-US" sz="2400" spc="-1" strike="noStrike">
                <a:latin typeface="Noto Sans Regular"/>
              </a:rPr>
              <a:t>.</a:t>
            </a:r>
            <a:endParaRPr b="0" lang="en-US" sz="2400" spc="-1" strike="noStrike">
              <a:latin typeface="Noto Sans Regular"/>
            </a:endParaRPr>
          </a:p>
          <a:p>
            <a:endParaRPr b="0" lang="en-US" sz="2400" spc="-1" strike="noStrike">
              <a:latin typeface="Noto Sans Regular"/>
            </a:endParaRPr>
          </a:p>
          <a:p>
            <a:r>
              <a:rPr b="0" i="1" lang="en-US" sz="1600" spc="-1" strike="noStrike">
                <a:latin typeface="Noto Sans Regular"/>
              </a:rPr>
              <a:t>(The Clonezilla boot partition </a:t>
            </a:r>
            <a:r>
              <a:rPr b="1" i="1" lang="en-US" sz="1600" spc="-1" strike="noStrike">
                <a:latin typeface="Noto Sans Regular"/>
              </a:rPr>
              <a:t>will not appear</a:t>
            </a:r>
            <a:r>
              <a:rPr b="0" i="1" lang="en-US" sz="1600" spc="-1" strike="noStrike">
                <a:latin typeface="Noto Sans Regular"/>
              </a:rPr>
              <a:t> because Clonezilla will only work with  “unmounted” partitions)</a:t>
            </a:r>
            <a:endParaRPr b="0" lang="en-US" sz="1600" spc="-1" strike="noStrike">
              <a:latin typeface="Noto Sans Regular"/>
            </a:endParaRPr>
          </a:p>
        </p:txBody>
      </p:sp>
      <p:sp>
        <p:nvSpPr>
          <p:cNvPr id="166" name="TextShape 3"/>
          <p:cNvSpPr txBox="1"/>
          <p:nvPr/>
        </p:nvSpPr>
        <p:spPr>
          <a:xfrm>
            <a:off x="9072000" y="1350720"/>
            <a:ext cx="2701440" cy="2766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If you are using </a:t>
            </a:r>
            <a:r>
              <a:rPr b="1" lang="en-US" sz="2400" spc="-1" strike="noStrike">
                <a:latin typeface="Noto Sans Regular"/>
              </a:rPr>
              <a:t>one USB</a:t>
            </a:r>
            <a:r>
              <a:rPr b="0" lang="en-US" sz="2400" spc="-1" strike="noStrike">
                <a:latin typeface="Noto Sans Regular"/>
              </a:rPr>
              <a:t> drive the the Image File will (probably) be on partition 2 or </a:t>
            </a:r>
            <a:r>
              <a:rPr b="1" lang="en-US" sz="2400" spc="-1" strike="noStrike">
                <a:latin typeface="Noto Sans Regular"/>
              </a:rPr>
              <a:t>sdb2</a:t>
            </a:r>
            <a:r>
              <a:rPr b="0" lang="en-US" sz="2400" spc="-1" strike="noStrike">
                <a:latin typeface="Noto Sans Regular"/>
              </a:rPr>
              <a:t>,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167" name="TextShape 4"/>
          <p:cNvSpPr txBox="1"/>
          <p:nvPr/>
        </p:nvSpPr>
        <p:spPr>
          <a:xfrm>
            <a:off x="9072000" y="4266720"/>
            <a:ext cx="2701440" cy="2208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If you are using </a:t>
            </a:r>
            <a:r>
              <a:rPr b="1" lang="en-US" sz="2400" spc="-1" strike="noStrike">
                <a:latin typeface="Noto Sans Regular"/>
              </a:rPr>
              <a:t>two USB</a:t>
            </a:r>
            <a:r>
              <a:rPr b="0" lang="en-US" sz="2400" spc="-1" strike="noStrike">
                <a:latin typeface="Noto Sans Regular"/>
              </a:rPr>
              <a:t> drives the the Image File will (probably) be on </a:t>
            </a:r>
            <a:r>
              <a:rPr b="1" lang="en-US" sz="2400" spc="-1" strike="noStrike">
                <a:latin typeface="Noto Sans Regular"/>
              </a:rPr>
              <a:t>sdc1</a:t>
            </a:r>
            <a:r>
              <a:rPr b="0" lang="en-US" sz="2400" spc="-1" strike="noStrike">
                <a:latin typeface="Noto Sans Regular"/>
              </a:rPr>
              <a:t>.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168" name="TextShape 5"/>
          <p:cNvSpPr txBox="1"/>
          <p:nvPr/>
        </p:nvSpPr>
        <p:spPr>
          <a:xfrm>
            <a:off x="2827080" y="620640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sda is (usually) the </a:t>
            </a:r>
            <a:r>
              <a:rPr b="1" lang="en-US" sz="2800" spc="-1" strike="noStrike">
                <a:latin typeface="Noto Sans Regular"/>
              </a:rPr>
              <a:t>computer’s installed </a:t>
            </a:r>
            <a:endParaRPr b="0" lang="en-US" sz="2800" spc="-1" strike="noStrike">
              <a:latin typeface="Noto Sans Regular"/>
            </a:endParaRPr>
          </a:p>
          <a:p>
            <a:pPr algn="ctr"/>
            <a:r>
              <a:rPr b="1" lang="en-US" sz="2800" spc="-1" strike="noStrike">
                <a:latin typeface="Noto Sans Regular"/>
              </a:rPr>
              <a:t>hard drive</a:t>
            </a:r>
            <a:endParaRPr b="0" lang="en-US" sz="2800" spc="-1" strike="noStrike">
              <a:latin typeface="Noto Sans Regular"/>
            </a:endParaRPr>
          </a:p>
        </p:txBody>
      </p:sp>
      <p:sp>
        <p:nvSpPr>
          <p:cNvPr id="169" name="Line 6"/>
          <p:cNvSpPr/>
          <p:nvPr/>
        </p:nvSpPr>
        <p:spPr>
          <a:xfrm>
            <a:off x="9326880" y="4117680"/>
            <a:ext cx="2194560" cy="0"/>
          </a:xfrm>
          <a:prstGeom prst="line">
            <a:avLst/>
          </a:prstGeom>
          <a:ln w="36000">
            <a:solidFill>
              <a:srgbClr val="04617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0" name="Line 7"/>
          <p:cNvSpPr/>
          <p:nvPr/>
        </p:nvSpPr>
        <p:spPr>
          <a:xfrm>
            <a:off x="274320" y="4536000"/>
            <a:ext cx="2011680" cy="0"/>
          </a:xfrm>
          <a:prstGeom prst="line">
            <a:avLst/>
          </a:prstGeom>
          <a:ln w="36000">
            <a:solidFill>
              <a:srgbClr val="04617b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 </a:t>
            </a:r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Disks &amp; Partitions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72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73" name="" descr=""/>
          <p:cNvPicPr/>
          <p:nvPr/>
        </p:nvPicPr>
        <p:blipFill>
          <a:blip r:embed="rId3"/>
          <a:stretch/>
        </p:blipFill>
        <p:spPr>
          <a:xfrm>
            <a:off x="2815200" y="2277360"/>
            <a:ext cx="6288120" cy="4533120"/>
          </a:xfrm>
          <a:prstGeom prst="rect">
            <a:avLst/>
          </a:prstGeom>
          <a:ln>
            <a:noFill/>
          </a:ln>
        </p:spPr>
      </p:pic>
      <p:sp>
        <p:nvSpPr>
          <p:cNvPr id="174" name="TextShape 2"/>
          <p:cNvSpPr txBox="1"/>
          <p:nvPr/>
        </p:nvSpPr>
        <p:spPr>
          <a:xfrm>
            <a:off x="72000" y="1723680"/>
            <a:ext cx="2779200" cy="34387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Clonezilla will  give you information about each drive and partition, such as the size, manufacturer, format and volume name.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175" name="TextShape 3"/>
          <p:cNvSpPr txBox="1"/>
          <p:nvPr/>
        </p:nvSpPr>
        <p:spPr>
          <a:xfrm>
            <a:off x="9103680" y="4568760"/>
            <a:ext cx="2701440" cy="26974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Use this information to help you figure out and select the right disk and partition for the </a:t>
            </a:r>
            <a:r>
              <a:rPr b="1" lang="en-US" sz="2400" spc="-1" strike="noStrike">
                <a:latin typeface="Noto Sans Regular"/>
              </a:rPr>
              <a:t>Image File</a:t>
            </a:r>
            <a:r>
              <a:rPr b="0" lang="en-US" sz="2400" spc="-1" strike="noStrike">
                <a:latin typeface="Noto Sans Regular"/>
              </a:rPr>
              <a:t>.</a:t>
            </a:r>
            <a:endParaRPr b="0" lang="en-US" sz="2400" spc="-1" strike="noStrike">
              <a:latin typeface="Noto Sans Regular"/>
            </a:endParaRPr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Use Expert Mode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77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178" name="TextShape 2"/>
          <p:cNvSpPr txBox="1"/>
          <p:nvPr/>
        </p:nvSpPr>
        <p:spPr>
          <a:xfrm>
            <a:off x="69840" y="1617480"/>
            <a:ext cx="2701440" cy="18730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The WCE Image needs </a:t>
            </a:r>
            <a:r>
              <a:rPr b="1" lang="en-US" sz="2400" spc="-1" strike="noStrike">
                <a:latin typeface="Noto Sans Regular"/>
              </a:rPr>
              <a:t>one</a:t>
            </a:r>
            <a:r>
              <a:rPr b="0" lang="en-US" sz="2400" spc="-1" strike="noStrike">
                <a:latin typeface="Noto Sans Regular"/>
              </a:rPr>
              <a:t> advanced Clonezilla option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179" name="TextShape 3"/>
          <p:cNvSpPr txBox="1"/>
          <p:nvPr/>
        </p:nvSpPr>
        <p:spPr>
          <a:xfrm>
            <a:off x="9180000" y="4194720"/>
            <a:ext cx="2701440" cy="22089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400" spc="-1" strike="noStrike">
                <a:latin typeface="Noto Sans Regular"/>
              </a:rPr>
              <a:t>You will see a few extra screens later on.</a:t>
            </a:r>
            <a:endParaRPr b="0" lang="en-US" sz="2400" spc="-1" strike="noStrike">
              <a:latin typeface="Noto Sans Regular"/>
            </a:endParaRPr>
          </a:p>
        </p:txBody>
      </p:sp>
      <p:sp>
        <p:nvSpPr>
          <p:cNvPr id="180" name="TextShape 4"/>
          <p:cNvSpPr txBox="1"/>
          <p:nvPr/>
        </p:nvSpPr>
        <p:spPr>
          <a:xfrm>
            <a:off x="2827080" y="620640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Arrow Down</a:t>
            </a:r>
            <a:endParaRPr b="0" lang="en-US" sz="2800" spc="-1" strike="noStrike">
              <a:latin typeface="Noto Sans Regular"/>
            </a:endParaRPr>
          </a:p>
          <a:p>
            <a:pPr algn="ctr"/>
            <a:r>
              <a:rPr b="1" lang="en-US" sz="2800" spc="-1" strike="noStrike">
                <a:latin typeface="Noto Sans Regular"/>
              </a:rPr>
              <a:t>Select “Expert Mode”</a:t>
            </a:r>
            <a:endParaRPr b="0" lang="en-US" sz="2800" spc="-1" strike="noStrike">
              <a:latin typeface="Noto Sans Regular"/>
            </a:endParaRPr>
          </a:p>
        </p:txBody>
      </p:sp>
      <p:pic>
        <p:nvPicPr>
          <p:cNvPr id="181" name="" descr=""/>
          <p:cNvPicPr/>
          <p:nvPr/>
        </p:nvPicPr>
        <p:blipFill>
          <a:blip r:embed="rId3"/>
          <a:stretch/>
        </p:blipFill>
        <p:spPr>
          <a:xfrm>
            <a:off x="2827080" y="1463040"/>
            <a:ext cx="6218280" cy="4663440"/>
          </a:xfrm>
          <a:prstGeom prst="rect">
            <a:avLst/>
          </a:prstGeom>
          <a:ln>
            <a:noFill/>
          </a:ln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Restore     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83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84" name="" descr=""/>
          <p:cNvPicPr/>
          <p:nvPr/>
        </p:nvPicPr>
        <p:blipFill>
          <a:blip r:embed="rId3"/>
          <a:stretch/>
        </p:blipFill>
        <p:spPr>
          <a:xfrm>
            <a:off x="2876400" y="1540800"/>
            <a:ext cx="6114600" cy="4585680"/>
          </a:xfrm>
          <a:prstGeom prst="rect">
            <a:avLst/>
          </a:prstGeom>
          <a:ln>
            <a:noFill/>
          </a:ln>
        </p:spPr>
      </p:pic>
      <p:sp>
        <p:nvSpPr>
          <p:cNvPr id="185" name="TextShape 2"/>
          <p:cNvSpPr txBox="1"/>
          <p:nvPr/>
        </p:nvSpPr>
        <p:spPr>
          <a:xfrm>
            <a:off x="2827440" y="620640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Arrow Down</a:t>
            </a:r>
            <a:endParaRPr b="0" lang="en-US" sz="2800" spc="-1" strike="noStrike">
              <a:latin typeface="Noto Sans Regular"/>
            </a:endParaRPr>
          </a:p>
          <a:p>
            <a:pPr algn="ctr"/>
            <a:r>
              <a:rPr b="1" lang="en-US" sz="2800" spc="-1" strike="noStrike">
                <a:latin typeface="Noto Sans Regular"/>
              </a:rPr>
              <a:t>Select “Restore”</a:t>
            </a:r>
            <a:endParaRPr b="0" lang="en-US" sz="2800" spc="-1" strike="noStrike">
              <a:latin typeface="Noto Sans Regular"/>
            </a:endParaRPr>
          </a:p>
        </p:txBody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 fontScale="66000"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Choosing Source Image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87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88" name="" descr=""/>
          <p:cNvPicPr/>
          <p:nvPr/>
        </p:nvPicPr>
        <p:blipFill>
          <a:blip r:embed="rId3"/>
          <a:stretch/>
        </p:blipFill>
        <p:spPr>
          <a:xfrm>
            <a:off x="2926080" y="1564560"/>
            <a:ext cx="6082920" cy="4561920"/>
          </a:xfrm>
          <a:prstGeom prst="rect">
            <a:avLst/>
          </a:prstGeom>
          <a:ln>
            <a:noFill/>
          </a:ln>
        </p:spPr>
      </p:pic>
      <p:sp>
        <p:nvSpPr>
          <p:cNvPr id="189" name="TextShape 2"/>
          <p:cNvSpPr txBox="1"/>
          <p:nvPr/>
        </p:nvSpPr>
        <p:spPr>
          <a:xfrm>
            <a:off x="108000" y="681120"/>
            <a:ext cx="2818080" cy="60105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If you selected the right Image File disk and partition (a few slides back)  that file will appear in this window. 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If you are in the right disk but the Image File does not appear, Clonezilla</a:t>
            </a:r>
            <a:r>
              <a:rPr b="0" lang="en-US" sz="2200" spc="-1" strike="noStrike">
                <a:latin typeface="Noto Sans Regular"/>
              </a:rPr>
              <a:t> </a:t>
            </a:r>
            <a:r>
              <a:rPr b="0" i="1" lang="en-US" sz="2200" spc="-1" strike="noStrike">
                <a:latin typeface="Noto Sans Regular"/>
              </a:rPr>
              <a:t>should</a:t>
            </a:r>
            <a:r>
              <a:rPr b="0" lang="en-US" sz="2200" spc="-1" strike="noStrike">
                <a:latin typeface="Noto Sans Regular"/>
              </a:rPr>
              <a:t> </a:t>
            </a:r>
            <a:r>
              <a:rPr b="0" lang="en-US" sz="2200" spc="-1" strike="noStrike">
                <a:latin typeface="Noto Sans Regular"/>
              </a:rPr>
              <a:t>let you</a:t>
            </a:r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(</a:t>
            </a:r>
            <a:r>
              <a:rPr b="1" lang="en-US" sz="2200" spc="-1" strike="noStrike">
                <a:latin typeface="Noto Sans Regular"/>
              </a:rPr>
              <a:t>browse)</a:t>
            </a:r>
            <a:r>
              <a:rPr b="0" lang="en-US" sz="2200" spc="-1" strike="noStrike">
                <a:latin typeface="Noto Sans Regular"/>
              </a:rPr>
              <a:t> </a:t>
            </a:r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for it.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90" name="TextShape 3"/>
          <p:cNvSpPr txBox="1"/>
          <p:nvPr/>
        </p:nvSpPr>
        <p:spPr>
          <a:xfrm>
            <a:off x="9104400" y="1198080"/>
            <a:ext cx="2782800" cy="47455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You should look for the “Directory or Folder” the image is in. 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Some versions of Clonezilla have a </a:t>
            </a:r>
            <a:r>
              <a:rPr b="1" lang="en-US" sz="2200" spc="-1" strike="noStrike">
                <a:latin typeface="Noto Sans Regular"/>
              </a:rPr>
              <a:t>(done)</a:t>
            </a:r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Option that must be selected</a:t>
            </a:r>
            <a:r>
              <a:rPr b="1" lang="en-US" sz="2200" spc="-1" strike="noStrike">
                <a:latin typeface="Noto Sans Regular"/>
              </a:rPr>
              <a:t> 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Target Disk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92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193" name="" descr=""/>
          <p:cNvPicPr/>
          <p:nvPr/>
        </p:nvPicPr>
        <p:blipFill>
          <a:blip r:embed="rId3"/>
          <a:stretch/>
        </p:blipFill>
        <p:spPr>
          <a:xfrm>
            <a:off x="2834640" y="1561680"/>
            <a:ext cx="6208560" cy="4656240"/>
          </a:xfrm>
          <a:prstGeom prst="rect">
            <a:avLst/>
          </a:prstGeom>
          <a:ln>
            <a:noFill/>
          </a:ln>
        </p:spPr>
      </p:pic>
      <p:sp>
        <p:nvSpPr>
          <p:cNvPr id="194" name="TextShape 2"/>
          <p:cNvSpPr txBox="1"/>
          <p:nvPr/>
        </p:nvSpPr>
        <p:spPr>
          <a:xfrm>
            <a:off x="127440" y="1804320"/>
            <a:ext cx="2560320" cy="36442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Select the computer’s hard disk (usually sda) as the target of the image installation.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Clonezilla will select the entire disk (sda), not a partition (sda1).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195" name="TextShape 3"/>
          <p:cNvSpPr txBox="1"/>
          <p:nvPr/>
        </p:nvSpPr>
        <p:spPr>
          <a:xfrm>
            <a:off x="281772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Hit “Enter”</a:t>
            </a:r>
            <a:endParaRPr b="0" lang="en-US" sz="2800" spc="-1" strike="noStrike">
              <a:latin typeface="Noto Sans Regular"/>
            </a:endParaRPr>
          </a:p>
        </p:txBody>
      </p:sp>
      <p:sp>
        <p:nvSpPr>
          <p:cNvPr id="196" name="TextShape 4"/>
          <p:cNvSpPr txBox="1"/>
          <p:nvPr/>
        </p:nvSpPr>
        <p:spPr>
          <a:xfrm>
            <a:off x="9144000" y="3560400"/>
            <a:ext cx="2743200" cy="2670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endParaRPr b="0" lang="en-US" sz="2200" spc="-1" strike="noStrike">
              <a:latin typeface="Noto Sans Regular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latin typeface="Noto Sans Regular"/>
              </a:rPr>
              <a:t>Remember, we told Clonezilla we want to install an </a:t>
            </a:r>
            <a:r>
              <a:rPr b="1" lang="en-US" sz="2200" spc="-1" strike="noStrike">
                <a:latin typeface="Noto Sans Regular"/>
              </a:rPr>
              <a:t>Image</a:t>
            </a:r>
            <a:r>
              <a:rPr b="0" lang="en-US" sz="2200" spc="-1" strike="noStrike">
                <a:latin typeface="Noto Sans Regular"/>
              </a:rPr>
              <a:t> to a </a:t>
            </a:r>
            <a:r>
              <a:rPr b="1" lang="en-US" sz="2200" spc="-1" strike="noStrike">
                <a:latin typeface="Noto Sans Regular"/>
              </a:rPr>
              <a:t>Disk</a:t>
            </a:r>
            <a:endParaRPr b="0" lang="en-US" sz="2200" spc="-1" strike="noStrike">
              <a:latin typeface="Noto Sans Regular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latin typeface="Noto Sans Regular"/>
              </a:rPr>
              <a:t>We are now selecting the </a:t>
            </a:r>
            <a:r>
              <a:rPr b="1" lang="en-US" sz="2200" spc="-1" strike="noStrike">
                <a:latin typeface="Noto Sans Regular"/>
              </a:rPr>
              <a:t>Disk.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Advanced Options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198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199" name="TextShape 2"/>
          <p:cNvSpPr txBox="1"/>
          <p:nvPr/>
        </p:nvSpPr>
        <p:spPr>
          <a:xfrm>
            <a:off x="144000" y="2511720"/>
            <a:ext cx="2468880" cy="23454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Here is the first screen of Clonezilla’s expert options.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We will accept all of them.</a:t>
            </a:r>
            <a:endParaRPr b="0" lang="en-US" sz="2200" spc="-1" strike="noStrike">
              <a:latin typeface="Noto Sans Regular"/>
            </a:endParaRPr>
          </a:p>
        </p:txBody>
      </p:sp>
      <p:pic>
        <p:nvPicPr>
          <p:cNvPr id="200" name="" descr=""/>
          <p:cNvPicPr/>
          <p:nvPr/>
        </p:nvPicPr>
        <p:blipFill>
          <a:blip r:embed="rId3"/>
          <a:stretch/>
        </p:blipFill>
        <p:spPr>
          <a:xfrm>
            <a:off x="2834640" y="1581840"/>
            <a:ext cx="6181560" cy="4636080"/>
          </a:xfrm>
          <a:prstGeom prst="rect">
            <a:avLst/>
          </a:prstGeom>
          <a:ln>
            <a:noFill/>
          </a:ln>
        </p:spPr>
      </p:pic>
      <p:sp>
        <p:nvSpPr>
          <p:cNvPr id="201" name="TextShape 3"/>
          <p:cNvSpPr txBox="1"/>
          <p:nvPr/>
        </p:nvSpPr>
        <p:spPr>
          <a:xfrm>
            <a:off x="281808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Hit “Enter”</a:t>
            </a:r>
            <a:endParaRPr b="0" lang="en-US" sz="2800" spc="-1" strike="noStrike">
              <a:latin typeface="Noto Sans Regular"/>
            </a:endParaRPr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Option -K1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03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204" name="TextShape 2"/>
          <p:cNvSpPr txBox="1"/>
          <p:nvPr/>
        </p:nvSpPr>
        <p:spPr>
          <a:xfrm>
            <a:off x="144000" y="2674080"/>
            <a:ext cx="2468880" cy="20206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On the next  expert options screen, you must choose the</a:t>
            </a:r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-K1</a:t>
            </a:r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Option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05" name="TextShape 3"/>
          <p:cNvSpPr txBox="1"/>
          <p:nvPr/>
        </p:nvSpPr>
        <p:spPr>
          <a:xfrm>
            <a:off x="281808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Arrow Down</a:t>
            </a:r>
            <a:endParaRPr b="0" lang="en-US" sz="2800" spc="-1" strike="noStrike">
              <a:latin typeface="Noto Sans Regular"/>
            </a:endParaRPr>
          </a:p>
          <a:p>
            <a:pPr algn="ctr"/>
            <a:r>
              <a:rPr b="1" lang="en-US" sz="2800" spc="-1" strike="noStrike">
                <a:latin typeface="Noto Sans Regular"/>
              </a:rPr>
              <a:t>Select -K1</a:t>
            </a:r>
            <a:endParaRPr b="0" lang="en-US" sz="2800" spc="-1" strike="noStrike">
              <a:latin typeface="Noto Sans Regular"/>
            </a:endParaRPr>
          </a:p>
        </p:txBody>
      </p:sp>
      <p:pic>
        <p:nvPicPr>
          <p:cNvPr id="206" name="" descr=""/>
          <p:cNvPicPr/>
          <p:nvPr/>
        </p:nvPicPr>
        <p:blipFill>
          <a:blip r:embed="rId3"/>
          <a:stretch/>
        </p:blipFill>
        <p:spPr>
          <a:xfrm>
            <a:off x="2926080" y="1645920"/>
            <a:ext cx="6126480" cy="4594680"/>
          </a:xfrm>
          <a:prstGeom prst="rect">
            <a:avLst/>
          </a:prstGeom>
          <a:ln>
            <a:noFill/>
          </a:ln>
        </p:spPr>
      </p:pic>
      <p:sp>
        <p:nvSpPr>
          <p:cNvPr id="207" name="TextShape 4"/>
          <p:cNvSpPr txBox="1"/>
          <p:nvPr/>
        </p:nvSpPr>
        <p:spPr>
          <a:xfrm>
            <a:off x="9144000" y="1520640"/>
            <a:ext cx="2468880" cy="52678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The -K1 Option tells Clonezilla to be flexible and restore the image using the entire hard drive.</a:t>
            </a:r>
            <a:endParaRPr b="0" lang="en-US" sz="2200" spc="-1" strike="noStrike">
              <a:latin typeface="Noto Sans Regular"/>
            </a:endParaRPr>
          </a:p>
          <a:p>
            <a:pPr algn="ctr"/>
            <a:endParaRPr b="0" lang="en-US" sz="2200" spc="-1" strike="noStrike">
              <a:latin typeface="Noto Sans Regular"/>
            </a:endParaRPr>
          </a:p>
          <a:p>
            <a:pPr algn="ctr"/>
            <a:r>
              <a:rPr b="0" lang="en-US" sz="2200" spc="-1" strike="noStrike">
                <a:latin typeface="Noto Sans Regular"/>
              </a:rPr>
              <a:t>Refurbished WCE computers will have disk drives with different sizes. This option helps maximize disk space.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 fontScale="66000"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Skip Check Before Restore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09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210" name="TextShape 2"/>
          <p:cNvSpPr txBox="1"/>
          <p:nvPr/>
        </p:nvSpPr>
        <p:spPr>
          <a:xfrm>
            <a:off x="281772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Arrow Down</a:t>
            </a:r>
            <a:endParaRPr b="0" lang="en-US" sz="2800" spc="-1" strike="noStrike">
              <a:latin typeface="Noto Sans Regular"/>
            </a:endParaRPr>
          </a:p>
          <a:p>
            <a:pPr algn="ctr"/>
            <a:r>
              <a:rPr b="1" lang="en-US" sz="2800" spc="-1" strike="noStrike">
                <a:latin typeface="Noto Sans Regular"/>
              </a:rPr>
              <a:t>Hit “Enter”</a:t>
            </a:r>
            <a:endParaRPr b="0" lang="en-US" sz="2800" spc="-1" strike="noStrike">
              <a:latin typeface="Noto Sans Regular"/>
            </a:endParaRPr>
          </a:p>
        </p:txBody>
      </p:sp>
      <p:pic>
        <p:nvPicPr>
          <p:cNvPr id="211" name="" descr=""/>
          <p:cNvPicPr/>
          <p:nvPr/>
        </p:nvPicPr>
        <p:blipFill>
          <a:blip r:embed="rId3"/>
          <a:stretch/>
        </p:blipFill>
        <p:spPr>
          <a:xfrm>
            <a:off x="2895840" y="1542240"/>
            <a:ext cx="5990760" cy="4492800"/>
          </a:xfrm>
          <a:prstGeom prst="rect">
            <a:avLst/>
          </a:prstGeom>
          <a:ln>
            <a:noFill/>
          </a:ln>
        </p:spPr>
      </p:pic>
      <p:sp>
        <p:nvSpPr>
          <p:cNvPr id="212" name="TextShape 3"/>
          <p:cNvSpPr txBox="1"/>
          <p:nvPr/>
        </p:nvSpPr>
        <p:spPr>
          <a:xfrm>
            <a:off x="274320" y="1628280"/>
            <a:ext cx="2468880" cy="137124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Save time and skip checking the image before restoring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13" name="TextShape 4"/>
          <p:cNvSpPr txBox="1"/>
          <p:nvPr/>
        </p:nvSpPr>
        <p:spPr>
          <a:xfrm>
            <a:off x="9118800" y="2625840"/>
            <a:ext cx="2468880" cy="33195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Clonezilla will let you </a:t>
            </a:r>
            <a:r>
              <a:rPr b="1" lang="en-US" sz="2200" spc="-1" strike="noStrike">
                <a:latin typeface="Noto Sans Regular"/>
              </a:rPr>
              <a:t>Check</a:t>
            </a:r>
            <a:r>
              <a:rPr b="0" lang="en-US" sz="2200" spc="-1" strike="noStrike">
                <a:latin typeface="Noto Sans Regular"/>
              </a:rPr>
              <a:t> the Image </a:t>
            </a:r>
            <a:r>
              <a:rPr b="1" lang="en-US" sz="2200" spc="-1" strike="noStrike">
                <a:latin typeface="Noto Sans Regular"/>
              </a:rPr>
              <a:t>After restoring</a:t>
            </a:r>
            <a:r>
              <a:rPr b="0" lang="en-US" sz="2200" spc="-1" strike="noStrike">
                <a:latin typeface="Noto Sans Regular"/>
              </a:rPr>
              <a:t> on the next screen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We will check the image after the restore is complete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The Last Question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15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216" name="TextShape 2"/>
          <p:cNvSpPr txBox="1"/>
          <p:nvPr/>
        </p:nvSpPr>
        <p:spPr>
          <a:xfrm>
            <a:off x="281772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Hit “Enter”</a:t>
            </a:r>
            <a:endParaRPr b="0" lang="en-US" sz="2800" spc="-1" strike="noStrike">
              <a:latin typeface="Noto Sans Regular"/>
            </a:endParaRPr>
          </a:p>
        </p:txBody>
      </p:sp>
      <p:pic>
        <p:nvPicPr>
          <p:cNvPr id="217" name="" descr=""/>
          <p:cNvPicPr/>
          <p:nvPr/>
        </p:nvPicPr>
        <p:blipFill>
          <a:blip r:embed="rId3"/>
          <a:stretch/>
        </p:blipFill>
        <p:spPr>
          <a:xfrm>
            <a:off x="2834640" y="1783440"/>
            <a:ext cx="6156720" cy="4617360"/>
          </a:xfrm>
          <a:prstGeom prst="rect">
            <a:avLst/>
          </a:prstGeom>
          <a:ln>
            <a:noFill/>
          </a:ln>
        </p:spPr>
      </p:pic>
      <p:sp>
        <p:nvSpPr>
          <p:cNvPr id="218" name="TextShape 3"/>
          <p:cNvSpPr txBox="1"/>
          <p:nvPr/>
        </p:nvSpPr>
        <p:spPr>
          <a:xfrm>
            <a:off x="182880" y="1627560"/>
            <a:ext cx="2560320" cy="396900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When Clonezilla finishes restoring the image, it can: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pPr marL="216000" indent="-216000">
              <a:buClr>
                <a:srgbClr val="ff0000"/>
              </a:buClr>
              <a:buSzPct val="45000"/>
              <a:buFont typeface="Wingdings" charset="2"/>
              <a:buChar char=""/>
            </a:pPr>
            <a:r>
              <a:rPr b="1" lang="en-US" sz="2200" spc="-1" strike="noStrike">
                <a:latin typeface="Noto Sans Regular"/>
              </a:rPr>
              <a:t>Shut down</a:t>
            </a:r>
            <a:r>
              <a:rPr b="0" lang="en-US" sz="2200" spc="-1" strike="noStrike">
                <a:latin typeface="Noto Sans Regular"/>
              </a:rPr>
              <a:t> the computer</a:t>
            </a:r>
            <a:endParaRPr b="0" lang="en-US" sz="2200" spc="-1" strike="noStrike">
              <a:latin typeface="Noto Sans Regular"/>
            </a:endParaRPr>
          </a:p>
          <a:p>
            <a:pPr marL="216000" indent="-216000">
              <a:buClr>
                <a:srgbClr val="ff0000"/>
              </a:buClr>
              <a:buSzPct val="45000"/>
              <a:buFont typeface="Wingdings" charset="2"/>
              <a:buChar char=""/>
            </a:pPr>
            <a:r>
              <a:rPr b="1" lang="en-US" sz="2200" spc="-1" strike="noStrike">
                <a:latin typeface="Noto Sans Regular"/>
              </a:rPr>
              <a:t>Reboot</a:t>
            </a:r>
            <a:r>
              <a:rPr b="0" lang="en-US" sz="2200" spc="-1" strike="noStrike">
                <a:latin typeface="Noto Sans Regular"/>
              </a:rPr>
              <a:t> the computer into the new image</a:t>
            </a:r>
            <a:endParaRPr b="0" lang="en-US" sz="2200" spc="-1" strike="noStrike">
              <a:latin typeface="Noto Sans Regular"/>
            </a:endParaRPr>
          </a:p>
          <a:p>
            <a:pPr marL="216000" indent="-216000">
              <a:buClr>
                <a:srgbClr val="ff0000"/>
              </a:buClr>
              <a:buSzPct val="45000"/>
              <a:buFont typeface="Wingdings" charset="2"/>
              <a:buChar char=""/>
            </a:pPr>
            <a:r>
              <a:rPr b="0" lang="en-US" sz="2200" spc="-1" strike="noStrike">
                <a:latin typeface="Noto Sans Regular"/>
              </a:rPr>
              <a:t>Open a </a:t>
            </a:r>
            <a:r>
              <a:rPr b="1" lang="en-US" sz="2200" spc="-1" strike="noStrike">
                <a:latin typeface="Noto Sans Regular"/>
              </a:rPr>
              <a:t>Command Line</a:t>
            </a:r>
            <a:r>
              <a:rPr b="0" lang="en-US" sz="2200" spc="-1" strike="noStrike">
                <a:latin typeface="Noto Sans Regular"/>
              </a:rPr>
              <a:t> window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19" name="TextShape 4"/>
          <p:cNvSpPr txBox="1"/>
          <p:nvPr/>
        </p:nvSpPr>
        <p:spPr>
          <a:xfrm>
            <a:off x="9160560" y="4480560"/>
            <a:ext cx="2635200" cy="155448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Make your choice and . . 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Target Disk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21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sp>
        <p:nvSpPr>
          <p:cNvPr id="222" name="TextShape 2"/>
          <p:cNvSpPr txBox="1"/>
          <p:nvPr/>
        </p:nvSpPr>
        <p:spPr>
          <a:xfrm>
            <a:off x="2817720" y="6248880"/>
            <a:ext cx="6225480" cy="1311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1" lang="en-US" sz="2800" spc="-1" strike="noStrike">
                <a:latin typeface="Noto Sans Regular"/>
              </a:rPr>
              <a:t>Hit “Enter”</a:t>
            </a:r>
            <a:endParaRPr b="0" lang="en-US" sz="2800" spc="-1" strike="noStrike">
              <a:latin typeface="Noto Sans Regular"/>
            </a:endParaRPr>
          </a:p>
        </p:txBody>
      </p:sp>
      <p:pic>
        <p:nvPicPr>
          <p:cNvPr id="223" name="" descr=""/>
          <p:cNvPicPr/>
          <p:nvPr/>
        </p:nvPicPr>
        <p:blipFill>
          <a:blip r:embed="rId3"/>
          <a:stretch/>
        </p:blipFill>
        <p:spPr>
          <a:xfrm>
            <a:off x="2854080" y="1594800"/>
            <a:ext cx="6217920" cy="4663440"/>
          </a:xfrm>
          <a:prstGeom prst="rect">
            <a:avLst/>
          </a:prstGeom>
          <a:ln>
            <a:noFill/>
          </a:ln>
        </p:spPr>
      </p:pic>
      <p:sp>
        <p:nvSpPr>
          <p:cNvPr id="224" name="TextShape 3"/>
          <p:cNvSpPr txBox="1"/>
          <p:nvPr/>
        </p:nvSpPr>
        <p:spPr>
          <a:xfrm>
            <a:off x="457200" y="2139480"/>
            <a:ext cx="2194560" cy="26701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Clonezilla is now ready to start the disk restoration.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Clonezilla is telling you what it will do.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25" name="TextShape 4"/>
          <p:cNvSpPr txBox="1"/>
          <p:nvPr/>
        </p:nvSpPr>
        <p:spPr>
          <a:xfrm>
            <a:off x="9235440" y="4970520"/>
            <a:ext cx="2194560" cy="10465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Be sure to press “Y” before you . . 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Target Disk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27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228" name="" descr=""/>
          <p:cNvPicPr/>
          <p:nvPr/>
        </p:nvPicPr>
        <p:blipFill>
          <a:blip r:embed="rId3"/>
          <a:stretch/>
        </p:blipFill>
        <p:spPr>
          <a:xfrm>
            <a:off x="2978640" y="1554480"/>
            <a:ext cx="5974200" cy="4480560"/>
          </a:xfrm>
          <a:prstGeom prst="rect">
            <a:avLst/>
          </a:prstGeom>
          <a:ln>
            <a:noFill/>
          </a:ln>
        </p:spPr>
      </p:pic>
      <p:sp>
        <p:nvSpPr>
          <p:cNvPr id="229" name="TextShape 2"/>
          <p:cNvSpPr txBox="1"/>
          <p:nvPr/>
        </p:nvSpPr>
        <p:spPr>
          <a:xfrm>
            <a:off x="182880" y="1563840"/>
            <a:ext cx="2651760" cy="443844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Clonezilla will show a progress screen similar to this one for each partition it copies to the target hard disk. 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lang="en-US" sz="2200" spc="-1" strike="noStrike">
                <a:latin typeface="Noto Sans Regular"/>
              </a:rPr>
              <a:t>It even gives you “</a:t>
            </a:r>
            <a:r>
              <a:rPr b="1" lang="en-US" sz="2200" spc="-1" strike="noStrike">
                <a:latin typeface="Noto Sans Regular"/>
              </a:rPr>
              <a:t>Elapsed Time</a:t>
            </a:r>
            <a:r>
              <a:rPr b="0" lang="en-US" sz="2200" spc="-1" strike="noStrike">
                <a:latin typeface="Noto Sans Regular"/>
              </a:rPr>
              <a:t>” and </a:t>
            </a:r>
            <a:r>
              <a:rPr b="1" lang="en-US" sz="2200" spc="-1" strike="noStrike">
                <a:latin typeface="Noto Sans Regular"/>
              </a:rPr>
              <a:t>Time Remaining</a:t>
            </a:r>
            <a:r>
              <a:rPr b="0" lang="en-US" sz="2200" spc="-1" strike="noStrike">
                <a:latin typeface="Noto Sans Regular"/>
              </a:rPr>
              <a:t>”</a:t>
            </a:r>
            <a:endParaRPr b="0" lang="en-US" sz="2200" spc="-1" strike="noStrike">
              <a:latin typeface="Noto Sans Regular"/>
            </a:endParaRPr>
          </a:p>
          <a:p>
            <a:endParaRPr b="0" lang="en-US" sz="2200" spc="-1" strike="noStrike">
              <a:latin typeface="Noto Sans Regular"/>
            </a:endParaRPr>
          </a:p>
          <a:p>
            <a:r>
              <a:rPr b="0" i="1" lang="en-US" sz="1600" spc="-1" strike="noStrike">
                <a:latin typeface="Noto Sans Regular"/>
              </a:rPr>
              <a:t>(It’s not always accurate)</a:t>
            </a:r>
            <a:endParaRPr b="0" lang="en-US" sz="1600" spc="-1" strike="noStrike">
              <a:latin typeface="Noto Sans Regular"/>
            </a:endParaRPr>
          </a:p>
        </p:txBody>
      </p:sp>
      <p:sp>
        <p:nvSpPr>
          <p:cNvPr id="230" name="TextShape 3"/>
          <p:cNvSpPr txBox="1"/>
          <p:nvPr/>
        </p:nvSpPr>
        <p:spPr>
          <a:xfrm>
            <a:off x="9052560" y="4480920"/>
            <a:ext cx="2834640" cy="164556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r>
              <a:rPr b="0" lang="en-US" sz="2200" spc="-1" strike="noStrike">
                <a:latin typeface="Noto Sans Regular"/>
              </a:rPr>
              <a:t>Congratulations for getting this far!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extShape 1"/>
          <p:cNvSpPr txBox="1"/>
          <p:nvPr/>
        </p:nvSpPr>
        <p:spPr>
          <a:xfrm>
            <a:off x="0" y="0"/>
            <a:ext cx="8412480" cy="1371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rmAutofit/>
          </a:bodyPr>
          <a:p>
            <a:pPr algn="ctr"/>
            <a:r>
              <a:rPr b="0" lang="en-US" sz="6000" spc="-1" strike="noStrike">
                <a:solidFill>
                  <a:srgbClr val="ffffff"/>
                </a:solidFill>
                <a:latin typeface="Noto Sans Light"/>
              </a:rPr>
              <a:t>Select Target Disk</a:t>
            </a:r>
            <a:endParaRPr b="0" lang="en-US" sz="6000" spc="-1" strike="noStrike">
              <a:solidFill>
                <a:srgbClr val="ffffff"/>
              </a:solidFill>
              <a:latin typeface="Noto Sans Light"/>
            </a:endParaRPr>
          </a:p>
        </p:txBody>
      </p:sp>
      <p:pic>
        <p:nvPicPr>
          <p:cNvPr id="232" name="" descr=""/>
          <p:cNvPicPr/>
          <p:nvPr/>
        </p:nvPicPr>
        <p:blipFill>
          <a:blip r:embed="rId2"/>
          <a:stretch/>
        </p:blipFill>
        <p:spPr>
          <a:xfrm>
            <a:off x="8412480" y="10080"/>
            <a:ext cx="3566160" cy="1452960"/>
          </a:xfrm>
          <a:prstGeom prst="rect">
            <a:avLst/>
          </a:prstGeom>
          <a:ln>
            <a:noFill/>
          </a:ln>
        </p:spPr>
      </p:pic>
      <p:pic>
        <p:nvPicPr>
          <p:cNvPr id="233" name="" descr=""/>
          <p:cNvPicPr/>
          <p:nvPr/>
        </p:nvPicPr>
        <p:blipFill>
          <a:blip r:embed="rId3"/>
          <a:stretch/>
        </p:blipFill>
        <p:spPr>
          <a:xfrm>
            <a:off x="4541760" y="1920240"/>
            <a:ext cx="7254000" cy="5440320"/>
          </a:xfrm>
          <a:prstGeom prst="rect">
            <a:avLst/>
          </a:prstGeom>
          <a:ln>
            <a:noFill/>
          </a:ln>
        </p:spPr>
      </p:pic>
      <p:sp>
        <p:nvSpPr>
          <p:cNvPr id="234" name="TextShape 2"/>
          <p:cNvSpPr txBox="1"/>
          <p:nvPr/>
        </p:nvSpPr>
        <p:spPr>
          <a:xfrm>
            <a:off x="274320" y="3794760"/>
            <a:ext cx="4023360" cy="1046520"/>
          </a:xfrm>
          <a:prstGeom prst="rect">
            <a:avLst/>
          </a:prstGeom>
          <a:noFill/>
          <a:ln>
            <a:noFill/>
          </a:ln>
        </p:spPr>
        <p:txBody>
          <a:bodyPr lIns="36000" rIns="36000" tIns="36000" bIns="36000" anchor="ctr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When Clonezilla is all done, you will get a screen that looks like this.</a:t>
            </a:r>
            <a:endParaRPr b="0" lang="en-US" sz="2200" spc="-1" strike="noStrike">
              <a:latin typeface="Noto Sans Regular"/>
            </a:endParaRPr>
          </a:p>
        </p:txBody>
      </p:sp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extShape 1"/>
          <p:cNvSpPr txBox="1"/>
          <p:nvPr/>
        </p:nvSpPr>
        <p:spPr>
          <a:xfrm>
            <a:off x="548640" y="301320"/>
            <a:ext cx="10798560" cy="44535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rmAutofit/>
          </a:bodyPr>
          <a:p>
            <a:endParaRPr b="0" lang="en-US" sz="8000" spc="-1" strike="noStrike">
              <a:solidFill>
                <a:srgbClr val="04617b"/>
              </a:solidFill>
              <a:latin typeface="Noto Sans Light"/>
            </a:endParaRPr>
          </a:p>
        </p:txBody>
      </p:sp>
      <p:sp>
        <p:nvSpPr>
          <p:cNvPr id="236" name="TextShape 2"/>
          <p:cNvSpPr txBox="1"/>
          <p:nvPr/>
        </p:nvSpPr>
        <p:spPr>
          <a:xfrm>
            <a:off x="552960" y="5216400"/>
            <a:ext cx="10789920" cy="10645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Autofit/>
          </a:bodyPr>
          <a:p>
            <a:r>
              <a:rPr b="1" lang="en-US" sz="3600" spc="-1" strike="noStrike">
                <a:solidFill>
                  <a:srgbClr val="dbf5f9"/>
                </a:solidFill>
                <a:latin typeface="Noto Sans Regular"/>
              </a:rPr>
              <a:t>Clonezilla is an open source program that  </a:t>
            </a:r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  <p:pic>
        <p:nvPicPr>
          <p:cNvPr id="237" name="" descr=""/>
          <p:cNvPicPr/>
          <p:nvPr/>
        </p:nvPicPr>
        <p:blipFill>
          <a:blip r:embed="rId1"/>
          <a:stretch/>
        </p:blipFill>
        <p:spPr>
          <a:xfrm>
            <a:off x="8047080" y="5857560"/>
            <a:ext cx="3809160" cy="1551960"/>
          </a:xfrm>
          <a:prstGeom prst="rect">
            <a:avLst/>
          </a:prstGeom>
          <a:ln>
            <a:noFill/>
          </a:ln>
        </p:spPr>
      </p:pic>
      <p:sp>
        <p:nvSpPr>
          <p:cNvPr id="238" name="TextShape 3"/>
          <p:cNvSpPr txBox="1"/>
          <p:nvPr/>
        </p:nvSpPr>
        <p:spPr>
          <a:xfrm>
            <a:off x="822960" y="630360"/>
            <a:ext cx="6858000" cy="373968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>
            <a:noFill/>
          </a:ln>
        </p:spPr>
        <p:txBody>
          <a:bodyPr lIns="36000" rIns="36000" tIns="36000" bIns="36000" anchor="ctr" anchorCtr="1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 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39" name="TextShape 4"/>
          <p:cNvSpPr txBox="1"/>
          <p:nvPr/>
        </p:nvSpPr>
        <p:spPr>
          <a:xfrm>
            <a:off x="0" y="0"/>
            <a:ext cx="11998800" cy="5146920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  <a:ln>
            <a:noFill/>
          </a:ln>
        </p:spPr>
        <p:txBody>
          <a:bodyPr lIns="36000" rIns="36000" tIns="36000" bIns="36000" anchor="ctr" anchorCtr="1">
            <a:noAutofit/>
          </a:bodyPr>
          <a:p>
            <a:pPr algn="ctr"/>
            <a:r>
              <a:rPr b="0" lang="en-US" sz="2200" spc="-1" strike="noStrike">
                <a:latin typeface="Noto Sans Regular"/>
              </a:rPr>
              <a:t> </a:t>
            </a:r>
            <a:endParaRPr b="0" lang="en-US" sz="2200" spc="-1" strike="noStrike">
              <a:latin typeface="Noto Sans Regular"/>
            </a:endParaRPr>
          </a:p>
        </p:txBody>
      </p:sp>
      <p:sp>
        <p:nvSpPr>
          <p:cNvPr id="240" name="TextShape 5"/>
          <p:cNvSpPr txBox="1"/>
          <p:nvPr/>
        </p:nvSpPr>
        <p:spPr>
          <a:xfrm>
            <a:off x="598320" y="5770800"/>
            <a:ext cx="7448760" cy="1596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Autofit/>
          </a:bodyPr>
          <a:p>
            <a:r>
              <a:rPr b="1" lang="en-US" sz="3600" spc="-1" strike="noStrike">
                <a:solidFill>
                  <a:srgbClr val="dbf5f9"/>
                </a:solidFill>
                <a:latin typeface="Noto Sans Regular"/>
              </a:rPr>
              <a:t>can make disk images and copy them onto other hard drives. </a:t>
            </a:r>
            <a:endParaRPr b="1" lang="en-US" sz="3600" spc="-1" strike="noStrike">
              <a:solidFill>
                <a:srgbClr val="dbf5f9"/>
              </a:solidFill>
              <a:latin typeface="Noto Sans Regular"/>
            </a:endParaRP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Application>LibreOffice/6.4.7.2$Linux_X86_64 LibreOffice_project/40$Build-2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2021-05-16T14:48:53Z</dcterms:created>
  <dc:creator/>
  <dc:description/>
  <dc:language>en-US</dc:language>
  <cp:lastModifiedBy/>
  <dcterms:modified xsi:type="dcterms:W3CDTF">2021-08-08T12:53:21Z</dcterms:modified>
  <cp:revision>9</cp:revision>
  <dc:subject/>
  <dc:title>Vivid</dc:title>
</cp:coreProperties>
</file>